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C2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43EDA3-7BEC-49AD-8206-50A6A338D139}" type="doc">
      <dgm:prSet loTypeId="urn:microsoft.com/office/officeart/2018/5/layout/IconCircleLabelList" loCatId="icon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45A067E-6012-4CB0-B52D-DF3C8D06262C}">
      <dgm:prSet custT="1"/>
      <dgm:spPr/>
      <dgm:t>
        <a:bodyPr/>
        <a:lstStyle/>
        <a:p>
          <a:pPr>
            <a:lnSpc>
              <a:spcPct val="150000"/>
            </a:lnSpc>
            <a:defRPr cap="all"/>
          </a:pPr>
          <a:r>
            <a:rPr lang="en-US" sz="1600" b="1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Virtuálna</a:t>
          </a:r>
          <a:r>
            <a:rPr lang="en-US" sz="1600" b="1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súkromná</a:t>
          </a:r>
          <a:r>
            <a:rPr lang="en-US" sz="1600" b="1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sieť</a:t>
          </a:r>
          <a:r>
            <a:rPr lang="en-US" sz="1600" b="1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(VPN)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je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technológia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ktorá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vytvára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bezpečnú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a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šifrovanú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sieťovú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pripojenosť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cez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verejnú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sieť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ako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je internet.</a:t>
          </a:r>
          <a:endParaRPr lang="en-US" sz="1600" cap="none" dirty="0">
            <a:solidFill>
              <a:schemeClr val="tx1">
                <a:lumMod val="8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FB439E1-77F1-4375-91FA-23E8B3EB4A99}" type="parTrans" cxnId="{0DD8E8C4-1AF4-42DC-97C3-C2FF16A47A76}">
      <dgm:prSet/>
      <dgm:spPr/>
      <dgm:t>
        <a:bodyPr/>
        <a:lstStyle/>
        <a:p>
          <a:endParaRPr lang="en-US"/>
        </a:p>
      </dgm:t>
    </dgm:pt>
    <dgm:pt modelId="{1B2F9CA1-1146-4C79-8A75-5F331CE8B14C}" type="sibTrans" cxnId="{0DD8E8C4-1AF4-42DC-97C3-C2FF16A47A76}">
      <dgm:prSet/>
      <dgm:spPr/>
      <dgm:t>
        <a:bodyPr/>
        <a:lstStyle/>
        <a:p>
          <a:endParaRPr lang="en-US"/>
        </a:p>
      </dgm:t>
    </dgm:pt>
    <dgm:pt modelId="{CBC77F4E-EC4A-47CF-88B2-1A5F0B9CB096}">
      <dgm:prSet custT="1"/>
      <dgm:spPr/>
      <dgm:t>
        <a:bodyPr/>
        <a:lstStyle/>
        <a:p>
          <a:pPr>
            <a:lnSpc>
              <a:spcPct val="150000"/>
            </a:lnSpc>
            <a:defRPr cap="all"/>
          </a:pP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VPN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umožňuje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používateľom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pripájať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sa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k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sieti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z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ľubovoľného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miesta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s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internetovým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pripojením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čím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zabezpečuje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súkromie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a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bezpečnosť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komunikácie</a:t>
          </a:r>
          <a:r>
            <a:rPr lang="en-US" sz="1600" b="0" i="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.</a:t>
          </a:r>
          <a:endParaRPr lang="en-US" sz="1600" cap="none" dirty="0">
            <a:solidFill>
              <a:schemeClr val="tx1">
                <a:lumMod val="8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2534408-CAFF-4D26-8D6A-200DE1BB0233}" type="parTrans" cxnId="{7E5B3804-4C12-41BF-B152-868DA7AEA505}">
      <dgm:prSet/>
      <dgm:spPr/>
      <dgm:t>
        <a:bodyPr/>
        <a:lstStyle/>
        <a:p>
          <a:endParaRPr lang="en-US"/>
        </a:p>
      </dgm:t>
    </dgm:pt>
    <dgm:pt modelId="{6176A39E-91C2-469F-8E2F-5A8C2F85EBF9}" type="sibTrans" cxnId="{7E5B3804-4C12-41BF-B152-868DA7AEA505}">
      <dgm:prSet/>
      <dgm:spPr/>
      <dgm:t>
        <a:bodyPr/>
        <a:lstStyle/>
        <a:p>
          <a:endParaRPr lang="en-US"/>
        </a:p>
      </dgm:t>
    </dgm:pt>
    <dgm:pt modelId="{1B3CC6D2-9766-4AF1-81FB-C57803805AA2}" type="pres">
      <dgm:prSet presAssocID="{3C43EDA3-7BEC-49AD-8206-50A6A338D139}" presName="root" presStyleCnt="0">
        <dgm:presLayoutVars>
          <dgm:dir/>
          <dgm:resizeHandles val="exact"/>
        </dgm:presLayoutVars>
      </dgm:prSet>
      <dgm:spPr/>
    </dgm:pt>
    <dgm:pt modelId="{AB6144DA-C4B9-42B6-ADAE-398B1B84D31F}" type="pres">
      <dgm:prSet presAssocID="{F45A067E-6012-4CB0-B52D-DF3C8D06262C}" presName="compNode" presStyleCnt="0"/>
      <dgm:spPr/>
    </dgm:pt>
    <dgm:pt modelId="{6792A28B-B078-4503-99E9-DACD3DFC8F89}" type="pres">
      <dgm:prSet presAssocID="{F45A067E-6012-4CB0-B52D-DF3C8D06262C}" presName="iconBgRect" presStyleLbl="bgShp" presStyleIdx="0" presStyleCnt="2"/>
      <dgm:spPr>
        <a:solidFill>
          <a:schemeClr val="accent1">
            <a:lumMod val="20000"/>
            <a:lumOff val="80000"/>
          </a:schemeClr>
        </a:solidFill>
      </dgm:spPr>
    </dgm:pt>
    <dgm:pt modelId="{853E1D0B-76F8-45BA-BCA1-954D994F6E53}" type="pres">
      <dgm:prSet presAssocID="{F45A067E-6012-4CB0-B52D-DF3C8D06262C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DAEF64E7-016C-49BD-BE3F-068FC2F3E696}" type="pres">
      <dgm:prSet presAssocID="{F45A067E-6012-4CB0-B52D-DF3C8D06262C}" presName="spaceRect" presStyleCnt="0"/>
      <dgm:spPr/>
    </dgm:pt>
    <dgm:pt modelId="{E1451631-2EFE-45E9-95DE-07EEC6FE4382}" type="pres">
      <dgm:prSet presAssocID="{F45A067E-6012-4CB0-B52D-DF3C8D06262C}" presName="textRect" presStyleLbl="revTx" presStyleIdx="0" presStyleCnt="2">
        <dgm:presLayoutVars>
          <dgm:chMax val="1"/>
          <dgm:chPref val="1"/>
        </dgm:presLayoutVars>
      </dgm:prSet>
      <dgm:spPr/>
    </dgm:pt>
    <dgm:pt modelId="{98B1C35C-D3BC-41C1-A40B-A1D91C6D627B}" type="pres">
      <dgm:prSet presAssocID="{1B2F9CA1-1146-4C79-8A75-5F331CE8B14C}" presName="sibTrans" presStyleCnt="0"/>
      <dgm:spPr/>
    </dgm:pt>
    <dgm:pt modelId="{8842C374-C917-46F4-AB41-C484C88C4747}" type="pres">
      <dgm:prSet presAssocID="{CBC77F4E-EC4A-47CF-88B2-1A5F0B9CB096}" presName="compNode" presStyleCnt="0"/>
      <dgm:spPr/>
    </dgm:pt>
    <dgm:pt modelId="{CD26F09A-885A-4C59-8734-3FFE18EDDB3B}" type="pres">
      <dgm:prSet presAssocID="{CBC77F4E-EC4A-47CF-88B2-1A5F0B9CB096}" presName="iconBgRect" presStyleLbl="bgShp" presStyleIdx="1" presStyleCnt="2"/>
      <dgm:spPr>
        <a:solidFill>
          <a:schemeClr val="accent1">
            <a:lumMod val="20000"/>
            <a:lumOff val="80000"/>
          </a:schemeClr>
        </a:solidFill>
      </dgm:spPr>
    </dgm:pt>
    <dgm:pt modelId="{AD1893CD-C797-4F7D-BC84-5015BAC50B9F}" type="pres">
      <dgm:prSet presAssocID="{CBC77F4E-EC4A-47CF-88B2-1A5F0B9CB096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EEDE54E3-8439-41A2-8EBD-E165DD710D23}" type="pres">
      <dgm:prSet presAssocID="{CBC77F4E-EC4A-47CF-88B2-1A5F0B9CB096}" presName="spaceRect" presStyleCnt="0"/>
      <dgm:spPr/>
    </dgm:pt>
    <dgm:pt modelId="{01D1768D-8AB0-4E86-A59B-F094710BCE02}" type="pres">
      <dgm:prSet presAssocID="{CBC77F4E-EC4A-47CF-88B2-1A5F0B9CB096}" presName="textRect" presStyleLbl="revTx" presStyleIdx="1" presStyleCnt="2" custScaleX="107588">
        <dgm:presLayoutVars>
          <dgm:chMax val="1"/>
          <dgm:chPref val="1"/>
        </dgm:presLayoutVars>
      </dgm:prSet>
      <dgm:spPr/>
    </dgm:pt>
  </dgm:ptLst>
  <dgm:cxnLst>
    <dgm:cxn modelId="{7E5B3804-4C12-41BF-B152-868DA7AEA505}" srcId="{3C43EDA3-7BEC-49AD-8206-50A6A338D139}" destId="{CBC77F4E-EC4A-47CF-88B2-1A5F0B9CB096}" srcOrd="1" destOrd="0" parTransId="{02534408-CAFF-4D26-8D6A-200DE1BB0233}" sibTransId="{6176A39E-91C2-469F-8E2F-5A8C2F85EBF9}"/>
    <dgm:cxn modelId="{34111560-C79A-4834-8659-75530105203F}" type="presOf" srcId="{3C43EDA3-7BEC-49AD-8206-50A6A338D139}" destId="{1B3CC6D2-9766-4AF1-81FB-C57803805AA2}" srcOrd="0" destOrd="0" presId="urn:microsoft.com/office/officeart/2018/5/layout/IconCircleLabelList"/>
    <dgm:cxn modelId="{0DD8E8C4-1AF4-42DC-97C3-C2FF16A47A76}" srcId="{3C43EDA3-7BEC-49AD-8206-50A6A338D139}" destId="{F45A067E-6012-4CB0-B52D-DF3C8D06262C}" srcOrd="0" destOrd="0" parTransId="{4FB439E1-77F1-4375-91FA-23E8B3EB4A99}" sibTransId="{1B2F9CA1-1146-4C79-8A75-5F331CE8B14C}"/>
    <dgm:cxn modelId="{7CB5E8F4-B949-43B4-AAE3-F1D8C4DA8347}" type="presOf" srcId="{F45A067E-6012-4CB0-B52D-DF3C8D06262C}" destId="{E1451631-2EFE-45E9-95DE-07EEC6FE4382}" srcOrd="0" destOrd="0" presId="urn:microsoft.com/office/officeart/2018/5/layout/IconCircleLabelList"/>
    <dgm:cxn modelId="{CCD43FFC-457A-42FC-8DE0-027E657C1E98}" type="presOf" srcId="{CBC77F4E-EC4A-47CF-88B2-1A5F0B9CB096}" destId="{01D1768D-8AB0-4E86-A59B-F094710BCE02}" srcOrd="0" destOrd="0" presId="urn:microsoft.com/office/officeart/2018/5/layout/IconCircleLabelList"/>
    <dgm:cxn modelId="{DE2EBB3E-7E31-4C71-B5AD-9C6DA0A61213}" type="presParOf" srcId="{1B3CC6D2-9766-4AF1-81FB-C57803805AA2}" destId="{AB6144DA-C4B9-42B6-ADAE-398B1B84D31F}" srcOrd="0" destOrd="0" presId="urn:microsoft.com/office/officeart/2018/5/layout/IconCircleLabelList"/>
    <dgm:cxn modelId="{B0F9B9AC-4A54-4133-ACC1-28CC651514BB}" type="presParOf" srcId="{AB6144DA-C4B9-42B6-ADAE-398B1B84D31F}" destId="{6792A28B-B078-4503-99E9-DACD3DFC8F89}" srcOrd="0" destOrd="0" presId="urn:microsoft.com/office/officeart/2018/5/layout/IconCircleLabelList"/>
    <dgm:cxn modelId="{928DA183-A803-4B21-A751-F654D4F3C544}" type="presParOf" srcId="{AB6144DA-C4B9-42B6-ADAE-398B1B84D31F}" destId="{853E1D0B-76F8-45BA-BCA1-954D994F6E53}" srcOrd="1" destOrd="0" presId="urn:microsoft.com/office/officeart/2018/5/layout/IconCircleLabelList"/>
    <dgm:cxn modelId="{6DFCC858-CAD9-4906-9B2E-5CB3A5B32A4C}" type="presParOf" srcId="{AB6144DA-C4B9-42B6-ADAE-398B1B84D31F}" destId="{DAEF64E7-016C-49BD-BE3F-068FC2F3E696}" srcOrd="2" destOrd="0" presId="urn:microsoft.com/office/officeart/2018/5/layout/IconCircleLabelList"/>
    <dgm:cxn modelId="{F21A2B27-361E-47DB-A185-40E890D5522C}" type="presParOf" srcId="{AB6144DA-C4B9-42B6-ADAE-398B1B84D31F}" destId="{E1451631-2EFE-45E9-95DE-07EEC6FE4382}" srcOrd="3" destOrd="0" presId="urn:microsoft.com/office/officeart/2018/5/layout/IconCircleLabelList"/>
    <dgm:cxn modelId="{72240FB5-E349-4E25-B5C8-7317A4DF2379}" type="presParOf" srcId="{1B3CC6D2-9766-4AF1-81FB-C57803805AA2}" destId="{98B1C35C-D3BC-41C1-A40B-A1D91C6D627B}" srcOrd="1" destOrd="0" presId="urn:microsoft.com/office/officeart/2018/5/layout/IconCircleLabelList"/>
    <dgm:cxn modelId="{5B6E0802-F06C-4556-A21F-C41E465AF442}" type="presParOf" srcId="{1B3CC6D2-9766-4AF1-81FB-C57803805AA2}" destId="{8842C374-C917-46F4-AB41-C484C88C4747}" srcOrd="2" destOrd="0" presId="urn:microsoft.com/office/officeart/2018/5/layout/IconCircleLabelList"/>
    <dgm:cxn modelId="{BF950284-E131-4D8F-A213-E1F2BCDC2626}" type="presParOf" srcId="{8842C374-C917-46F4-AB41-C484C88C4747}" destId="{CD26F09A-885A-4C59-8734-3FFE18EDDB3B}" srcOrd="0" destOrd="0" presId="urn:microsoft.com/office/officeart/2018/5/layout/IconCircleLabelList"/>
    <dgm:cxn modelId="{1AF6C266-61D8-4701-AFB4-617CD13298D2}" type="presParOf" srcId="{8842C374-C917-46F4-AB41-C484C88C4747}" destId="{AD1893CD-C797-4F7D-BC84-5015BAC50B9F}" srcOrd="1" destOrd="0" presId="urn:microsoft.com/office/officeart/2018/5/layout/IconCircleLabelList"/>
    <dgm:cxn modelId="{F4916FE8-63A5-4D07-95E2-E75C1383E72C}" type="presParOf" srcId="{8842C374-C917-46F4-AB41-C484C88C4747}" destId="{EEDE54E3-8439-41A2-8EBD-E165DD710D23}" srcOrd="2" destOrd="0" presId="urn:microsoft.com/office/officeart/2018/5/layout/IconCircleLabelList"/>
    <dgm:cxn modelId="{4ACB47EB-569F-4E87-BC85-A32278FA4E67}" type="presParOf" srcId="{8842C374-C917-46F4-AB41-C484C88C4747}" destId="{01D1768D-8AB0-4E86-A59B-F094710BCE02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92A28B-B078-4503-99E9-DACD3DFC8F89}">
      <dsp:nvSpPr>
        <dsp:cNvPr id="0" name=""/>
        <dsp:cNvSpPr/>
      </dsp:nvSpPr>
      <dsp:spPr>
        <a:xfrm>
          <a:off x="1960553" y="66045"/>
          <a:ext cx="2161687" cy="2161687"/>
        </a:xfrm>
        <a:prstGeom prst="ellipse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53E1D0B-76F8-45BA-BCA1-954D994F6E53}">
      <dsp:nvSpPr>
        <dsp:cNvPr id="0" name=""/>
        <dsp:cNvSpPr/>
      </dsp:nvSpPr>
      <dsp:spPr>
        <a:xfrm>
          <a:off x="2421240" y="526733"/>
          <a:ext cx="1240312" cy="12403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1451631-2EFE-45E9-95DE-07EEC6FE4382}">
      <dsp:nvSpPr>
        <dsp:cNvPr id="0" name=""/>
        <dsp:cNvSpPr/>
      </dsp:nvSpPr>
      <dsp:spPr>
        <a:xfrm>
          <a:off x="1269522" y="2901045"/>
          <a:ext cx="3543750" cy="1384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1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Virtuálna</a:t>
          </a:r>
          <a:r>
            <a:rPr lang="en-US" sz="1600" b="1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súkromná</a:t>
          </a:r>
          <a:r>
            <a:rPr lang="en-US" sz="1600" b="1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sieť</a:t>
          </a:r>
          <a:r>
            <a:rPr lang="en-US" sz="1600" b="1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(VPN)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je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technológia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ktorá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vytvára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bezpečnú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a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šifrovanú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sieťovú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pripojenosť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cez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verejnú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sieť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ako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je internet.</a:t>
          </a:r>
          <a:endParaRPr lang="en-US" sz="1600" kern="1200" cap="none" dirty="0">
            <a:solidFill>
              <a:schemeClr val="tx1">
                <a:lumMod val="8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269522" y="2901045"/>
        <a:ext cx="3543750" cy="1384246"/>
      </dsp:txXfrm>
    </dsp:sp>
    <dsp:sp modelId="{CD26F09A-885A-4C59-8734-3FFE18EDDB3B}">
      <dsp:nvSpPr>
        <dsp:cNvPr id="0" name=""/>
        <dsp:cNvSpPr/>
      </dsp:nvSpPr>
      <dsp:spPr>
        <a:xfrm>
          <a:off x="6258909" y="66045"/>
          <a:ext cx="2161687" cy="2161687"/>
        </a:xfrm>
        <a:prstGeom prst="ellipse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D1893CD-C797-4F7D-BC84-5015BAC50B9F}">
      <dsp:nvSpPr>
        <dsp:cNvPr id="0" name=""/>
        <dsp:cNvSpPr/>
      </dsp:nvSpPr>
      <dsp:spPr>
        <a:xfrm>
          <a:off x="6719596" y="526733"/>
          <a:ext cx="1240312" cy="12403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1D1768D-8AB0-4E86-A59B-F094710BCE02}">
      <dsp:nvSpPr>
        <dsp:cNvPr id="0" name=""/>
        <dsp:cNvSpPr/>
      </dsp:nvSpPr>
      <dsp:spPr>
        <a:xfrm>
          <a:off x="5433428" y="2901045"/>
          <a:ext cx="3812649" cy="138424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VPN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umožňuje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používateľom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pripájať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sa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k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sieti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z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ľubovoľného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miesta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s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internetovým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pripojením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čím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zabezpečuje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súkromie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a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bezpečnosť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i="0" kern="1200" cap="none" dirty="0" err="1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komunikácie</a:t>
          </a:r>
          <a:r>
            <a:rPr lang="en-US" sz="1600" b="0" i="0" kern="1200" cap="none" dirty="0">
              <a:solidFill>
                <a:schemeClr val="tx1">
                  <a:lumMod val="8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.</a:t>
          </a:r>
          <a:endParaRPr lang="en-US" sz="1600" kern="1200" cap="none" dirty="0">
            <a:solidFill>
              <a:schemeClr val="tx1">
                <a:lumMod val="8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433428" y="2901045"/>
        <a:ext cx="3812649" cy="13842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7719E-AB41-BCD2-1EBB-4861375A73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78829-B0D2-FA8B-0ACB-7F9B6DEF0D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4633D-CF41-CDAF-C6BD-C05FE4DC9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E36B8-2D43-091F-A02C-E326AA7F3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DFF57-CA71-061E-B1D8-9BD3711BD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204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B1F40-B6D8-284D-819D-A5D0F1F56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80145D-0058-F980-A062-5A57694336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9EDA1-7A1A-02FF-EFED-170817B0E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9D43C-7216-6AAD-464C-C1FA81B2F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F81BC-DAED-E497-6FB0-F6C077105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05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BD2102-5AD7-8497-2B4F-6A26B4D07C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6E6B8C-A2C9-F18C-AA5C-45159688BF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58D7C1-B03B-2CD4-FA49-CE4C2A3D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CDBF2-8509-E9C0-5E0E-18878CFE6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E3311B-E163-30D5-00CB-464F09003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969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2EF4A-E8C4-6D36-244A-4E9D09BFF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ACF0C-CF99-EB72-8105-87B3952A51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EACA3-609A-C4F3-E400-6A41054C8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304578-7F70-D794-512E-376FF7089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4E129-A257-6F22-959E-E57514212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263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99E3F-E5BF-2F33-A344-2027B68B6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882D5-AAE1-0FDE-6263-1D4F48982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8B2EF-DF7A-70C9-A318-A423D8B3E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097DE-5075-B4FE-05F8-51C790425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8A2F8-A44A-4E58-6B4C-3536FDD9F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49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4459E-5D55-D920-E9B9-BE1DEAFF2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58D28-6EA3-35A6-D0B3-C0D867CECF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D22D8B-7803-4967-764C-5C103EFB65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2DDF31-370B-3799-18EA-889E2E03A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2335CD-359B-FEBF-0206-AC87F2E21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3246B-6E0D-B66E-110A-A2AB82236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56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70884-16AB-39C3-8A90-F3F11D6FE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16787-E2EB-67A3-9792-5123F2CDA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3AB164-9E65-E259-D35D-644075698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F6723D-33E4-BD10-B094-29434A1A3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177DA9-D56C-A26E-6867-12816CFF1D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41922E-2D0D-6051-F718-33100B135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CF1562-336F-CCBC-C5E6-46239B28C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B05723-548A-9373-5152-0841EE236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17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3E2B2-4B5E-E01B-6584-FE8DD1314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204F94-3C09-CD54-A510-84670DA15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3B0E7-E1F0-0126-0ED1-0D78D2AB7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D93BF7-D1CF-C4E2-A264-3A32E4A0B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02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38BC22-AB8A-3CB2-30EF-6153B71F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B530B9-ACB4-587D-2A16-EE48FD1AB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28D00B-15C2-CEF1-669E-3D9454BC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48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6D0D2-BA72-E6A8-02FF-5CF4B4D10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1B995-8DF5-E497-774A-A31CA70A4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DD12A-34C4-C880-72E6-A38D66FD70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682F9-9455-3615-2105-680F7005D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3AC71-2B3D-2E63-4224-01F05C540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CCF4-209B-D69D-2741-B899E7E4D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47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44DFD-8964-C679-2529-0C5FC1902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A6DD1B-C798-5745-BC48-AAFDA1CD30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A4942E-A3B1-D7D3-F883-208B5827B7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AEB48B-2B99-4829-304A-6A5453BB7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70C38-6006-8A87-2B19-FB964DA5E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F9CC8-DDBD-C10C-7862-B2917403F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007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1DA96D-63A7-8A86-1165-FDBCECCD3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BA0CB5-9499-1880-F383-1F2ECE7B3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44227-AA31-211D-2797-7F843391A2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0D9C1-553F-42B1-A3E0-BB5647C56D70}" type="datetimeFigureOut">
              <a:rPr lang="en-US" smtClean="0"/>
              <a:t>2/11/2024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476B1-46CC-EC5A-6233-06ADD5D8CC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29024-0884-531D-1EC3-03C9B46A3C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10912A-F235-4576-9F64-5699D79BEB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774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olorful network&#10;&#10;Description automatically generated">
            <a:extLst>
              <a:ext uri="{FF2B5EF4-FFF2-40B4-BE49-F238E27FC236}">
                <a16:creationId xmlns:a16="http://schemas.microsoft.com/office/drawing/2014/main" id="{75E814A8-4AFF-2B5B-1813-DE37D91B6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86000"/>
            <a:ext cx="12192000" cy="9144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9CBBA8-4CB1-D660-586A-D5F82E8C71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3127" y="4034348"/>
            <a:ext cx="2245743" cy="114632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VPN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D45C60-7DCF-E823-F7BD-4393C6B16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80162" y="5965676"/>
            <a:ext cx="1831675" cy="512762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Jakub </a:t>
            </a:r>
            <a:r>
              <a:rPr lang="sk-SK" dirty="0" err="1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Žá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593273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lanet earth with lights in space&#10;&#10;Description automatically generated">
            <a:extLst>
              <a:ext uri="{FF2B5EF4-FFF2-40B4-BE49-F238E27FC236}">
                <a16:creationId xmlns:a16="http://schemas.microsoft.com/office/drawing/2014/main" id="{8966127E-39AF-2BEF-A6AD-58043BDBB7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1" b="213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F05225-E80B-8C1D-334E-F6787F22A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0" i="0" dirty="0">
                <a:solidFill>
                  <a:schemeClr val="tx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VPN: </a:t>
            </a:r>
            <a:r>
              <a:rPr lang="en-US" sz="60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Definícia</a:t>
            </a:r>
            <a:r>
              <a:rPr lang="en-US" sz="6000" b="0" i="0" dirty="0">
                <a:solidFill>
                  <a:schemeClr val="tx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 </a:t>
            </a:r>
            <a:r>
              <a:rPr lang="en-US" sz="60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Funkcie</a:t>
            </a:r>
            <a:endParaRPr lang="en-US" sz="6000" dirty="0">
              <a:solidFill>
                <a:schemeClr val="tx1">
                  <a:lumMod val="8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29499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hand holding a tablet&#10;&#10;Description automatically generated">
            <a:extLst>
              <a:ext uri="{FF2B5EF4-FFF2-40B4-BE49-F238E27FC236}">
                <a16:creationId xmlns:a16="http://schemas.microsoft.com/office/drawing/2014/main" id="{AC0D5236-BA76-8ACB-D237-B8438C6BBF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F0F9D2-EAE7-3000-0B01-99906AE5E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0" i="0" dirty="0" err="1">
                <a:solidFill>
                  <a:schemeClr val="tx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Definícia</a:t>
            </a:r>
            <a:r>
              <a:rPr lang="en-US" b="0" i="0" dirty="0">
                <a:solidFill>
                  <a:schemeClr val="tx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sk-SK" b="0" i="0" dirty="0">
                <a:solidFill>
                  <a:schemeClr val="tx1">
                    <a:lumMod val="85000"/>
                  </a:schemeClr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VPN</a:t>
            </a:r>
            <a:endParaRPr lang="en-US" dirty="0">
              <a:solidFill>
                <a:schemeClr val="tx1">
                  <a:lumMod val="8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aphicFrame>
        <p:nvGraphicFramePr>
          <p:cNvPr id="16" name="Content Placeholder 8">
            <a:extLst>
              <a:ext uri="{FF2B5EF4-FFF2-40B4-BE49-F238E27FC236}">
                <a16:creationId xmlns:a16="http://schemas.microsoft.com/office/drawing/2014/main" id="{9B9A66F7-7720-7957-748D-27652A7DC9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64653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922296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blue glowing lock and keyhole&#10;&#10;Description automatically generated">
            <a:extLst>
              <a:ext uri="{FF2B5EF4-FFF2-40B4-BE49-F238E27FC236}">
                <a16:creationId xmlns:a16="http://schemas.microsoft.com/office/drawing/2014/main" id="{8FED4E87-BCE2-45CC-D84E-F802C58D42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065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7E883C-19B8-E23A-5D31-B6C7950DF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sk-SK" dirty="0">
                <a:solidFill>
                  <a:schemeClr val="tx1">
                    <a:lumMod val="8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Funkcie VPN</a:t>
            </a:r>
            <a:endParaRPr lang="en-US" dirty="0">
              <a:solidFill>
                <a:schemeClr val="tx1">
                  <a:lumMod val="8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7A9B95-A646-BA4D-C528-A7AE742454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Zabezpečené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Pripojenie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600" b="0" i="0" dirty="0">
              <a:solidFill>
                <a:schemeClr val="tx1">
                  <a:lumMod val="8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VPN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poskytuje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šifrovanie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dát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čo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chráni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prenášané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informácie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pred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odpočúvaním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manipuláciou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Vzdialený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Prístup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600" b="0" i="0" dirty="0">
              <a:solidFill>
                <a:schemeClr val="tx1">
                  <a:lumMod val="8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Používatelia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môžu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pristupovať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sieti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svojej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organizácie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z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akéhokoľvek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miesta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čo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umožňuje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prácu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z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domova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alebo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z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iných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vzdialených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lokalít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Bypass </a:t>
            </a: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Cenzúry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Obmedzenia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600" b="0" i="0" dirty="0">
              <a:solidFill>
                <a:schemeClr val="tx1">
                  <a:lumMod val="8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VPN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umožňuje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používateľom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obísť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geografické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obmedzenia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cenzúru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internetu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čo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im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umožňuje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prístupovať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obsahu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ktorý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by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inak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bol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nedostupný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v ich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regióne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Anonymita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Internete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600" b="0" i="0" dirty="0">
              <a:solidFill>
                <a:schemeClr val="tx1">
                  <a:lumMod val="8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VPN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maskuje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IP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adresu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používateľa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čím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poskytuje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anonymitu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zvyšuje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súkromie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prehliadaní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internetu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200"/>
              </a:spcBef>
              <a:buFont typeface="+mj-lt"/>
              <a:buAutoNum type="arabicPeriod"/>
            </a:pP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Zabezpečené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Pripojenie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Verejnej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US" sz="1600" b="1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US" sz="1600" b="0" i="0" dirty="0">
              <a:solidFill>
                <a:schemeClr val="tx1">
                  <a:lumMod val="85000"/>
                </a:schemeClr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VPN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ochraňuje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používateľov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pripájaní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sa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verejnej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čím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zabraňuje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možnosti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odpočúvania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útokov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0" i="0" dirty="0" err="1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hackerov</a:t>
            </a:r>
            <a:r>
              <a:rPr lang="en-US" sz="1600" b="0" i="0" dirty="0">
                <a:solidFill>
                  <a:schemeClr val="tx1">
                    <a:lumMod val="85000"/>
                  </a:schemeClr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21848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175</Words>
  <Application>Microsoft Office PowerPoint</Application>
  <PresentationFormat>Widescreen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Segoe UI</vt:lpstr>
      <vt:lpstr>Office Theme</vt:lpstr>
      <vt:lpstr>VPN</vt:lpstr>
      <vt:lpstr>VPN: Definícia a Funkcie</vt:lpstr>
      <vt:lpstr>Definícia VPN</vt:lpstr>
      <vt:lpstr>Funkcie VPN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VPN</dc:title>
  <dc:creator>Jakub Žák</dc:creator>
  <cp:lastModifiedBy>Jakub Žák</cp:lastModifiedBy>
  <cp:revision>1</cp:revision>
  <dcterms:created xsi:type="dcterms:W3CDTF">2024-02-11T15:59:50Z</dcterms:created>
  <dcterms:modified xsi:type="dcterms:W3CDTF">2024-02-11T17:16:54Z</dcterms:modified>
</cp:coreProperties>
</file>

<file path=docProps/thumbnail.jpeg>
</file>